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1.xml" Id="rId3" /><Relationship Type="http://schemas.openxmlformats.org/officeDocument/2006/relationships/tableStyles" Target="tableStyles.xml" Id="rId7" /><Relationship Type="http://schemas.openxmlformats.org/officeDocument/2006/relationships/slideMaster" Target="slideMasters/slideMaster1.xml" Id="rId2" /><Relationship Type="http://schemas.openxmlformats.org/officeDocument/2006/relationships/theme" Target="theme/theme1.xml" Id="rId6" /><Relationship Type="http://schemas.openxmlformats.org/officeDocument/2006/relationships/viewProps" Target="viewProps.xml" Id="rId5" /><Relationship Type="http://schemas.openxmlformats.org/officeDocument/2006/relationships/presProps" Target="presProps.xml" Id="rId4" /><Relationship Type="http://schemas.openxmlformats.org/officeDocument/2006/relationships/customXml" Target="/customXML/item.xml" Id="Rb46a5e09c3084d33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42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1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14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32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56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2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0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65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971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032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78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090FA-724A-4A5A-9C35-1B39952B9963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A2AAB-F4D8-4381-8D7A-51BE624C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99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KuQ+zWfHSYU7Vu5eFwRh0XmOnR7Ixb/ps3b26wotI4I=-~LvnbeEvjwNm1HThNBhC16A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2moLIEXi3TbNE+PA1ty3rKdvEjn/4HMnQvq8qW3la80=-~2lzyNgawG+JST073zgUopw==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 descr="C/HunxYe16SC4zvAd9apU73Y7kcR+U7on2W2WTqkr1E=-~EfkvIymN3APgsY0o/dF74A==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51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.xml.rels>&#65279;<?xml version="1.0" encoding="utf-8"?><Relationships xmlns="http://schemas.openxmlformats.org/package/2006/relationships"><Relationship Type="http://schemas.openxmlformats.org/officeDocument/2006/relationships/customXmlProps" Target="/customXML/itemProps.xml" Id="R50398d432e614455" /></Relationships>
</file>

<file path=customXML/item.xml><?xml version="1.0" encoding="utf-8"?>
<project>
  <id>wBDLiQMS8AKSpy6L9luLFAOjIj4Ul7PpF7YDrKzbqos=-~aMs7hjNY3cKXm62re9BeuA==</id>
</project>
</file>

<file path=customXML/itemProps.xml><?xml version="1.0" encoding="utf-8"?>
<ds:datastoreItem xmlns:ds="http://schemas.openxmlformats.org/officedocument/2006/2/customXml" ds:itemID="{C66AC4F1-97D3-4D10-8D07-51E6CC79AD91}">
  <ds:schemaRefs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Skills for Success</dc:creator>
  <cp:lastModifiedBy>Skills for Success</cp:lastModifiedBy>
  <cp:revision>2</cp:revision>
  <dcterms:created xsi:type="dcterms:W3CDTF">2012-12-13T03:07:21Z</dcterms:created>
  <dcterms:modified xsi:type="dcterms:W3CDTF">2018-11-15T03:51:24Z</dcterms:modified>
</cp:coreProperties>
</file>